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11430000" cy="1143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22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3650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0C470013-187F-4E14-8F12-180D08BE37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430000" cy="1143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4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143000" rtl="0" eaLnBrk="1" latinLnBrk="0" hangingPunct="1">
        <a:lnSpc>
          <a:spcPct val="90000"/>
        </a:lnSpc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1143000" rtl="0" eaLnBrk="1" latinLnBrk="0" hangingPunct="1">
        <a:lnSpc>
          <a:spcPct val="90000"/>
        </a:lnSpc>
        <a:spcBef>
          <a:spcPts val="125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57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571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3143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714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2862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857750" indent="-285750" algn="l" defTabSz="11430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1pPr>
      <a:lvl2pPr marL="571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5pPr>
      <a:lvl6pPr marL="2857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6pPr>
      <a:lvl7pPr marL="3429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7pPr>
      <a:lvl8pPr marL="40005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8pPr>
      <a:lvl9pPr marL="4572000" algn="l" defTabSz="1143000" rtl="0" eaLnBrk="1" latinLnBrk="0" hangingPunct="1">
        <a:defRPr sz="2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CC8D1C1E-2E19-43E3-B5A6-BCECD0D9CD2B}"/>
              </a:ext>
            </a:extLst>
          </p:cNvPr>
          <p:cNvSpPr txBox="1"/>
          <p:nvPr/>
        </p:nvSpPr>
        <p:spPr>
          <a:xfrm>
            <a:off x="508185" y="10304980"/>
            <a:ext cx="3749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/>
              <a:t>Logo Sindicato</a:t>
            </a:r>
          </a:p>
        </p:txBody>
      </p:sp>
    </p:spTree>
    <p:extLst>
      <p:ext uri="{BB962C8B-B14F-4D97-AF65-F5344CB8AC3E}">
        <p14:creationId xmlns:p14="http://schemas.microsoft.com/office/powerpoint/2010/main" val="253322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3BE376836B73044B07CCDE3526B2391" ma:contentTypeVersion="13" ma:contentTypeDescription="Crie um novo documento." ma:contentTypeScope="" ma:versionID="151288eeb8c7e12598a6eb8c9ce3a34a">
  <xsd:schema xmlns:xsd="http://www.w3.org/2001/XMLSchema" xmlns:xs="http://www.w3.org/2001/XMLSchema" xmlns:p="http://schemas.microsoft.com/office/2006/metadata/properties" xmlns:ns2="09644849-26e9-4da7-a8e5-a40617a44d00" xmlns:ns3="1ca3a96b-b23d-4c07-a046-fd4d14ce6620" xmlns:ns4="ce6c6f1b-569f-4b0a-8217-d2c5c7f2840d" targetNamespace="http://schemas.microsoft.com/office/2006/metadata/properties" ma:root="true" ma:fieldsID="a1e03182824c420ffac2e8604150cff9" ns2:_="" ns3:_="" ns4:_="">
    <xsd:import namespace="09644849-26e9-4da7-a8e5-a40617a44d00"/>
    <xsd:import namespace="1ca3a96b-b23d-4c07-a046-fd4d14ce6620"/>
    <xsd:import namespace="ce6c6f1b-569f-4b0a-8217-d2c5c7f284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44849-26e9-4da7-a8e5-a40617a44d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Marcações de imagem" ma:readOnly="false" ma:fieldId="{5cf76f15-5ced-4ddc-b409-7134ff3c332f}" ma:taxonomyMulti="true" ma:sspId="184c8c62-af11-4a97-95e1-881613c396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a3a96b-b23d-4c07-a046-fd4d14ce6620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24087e13-3810-4327-a1c6-c89397ea4ec0}" ma:internalName="TaxCatchAll" ma:showField="CatchAllData" ma:web="1ca3a96b-b23d-4c07-a046-fd4d14ce66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c6f1b-569f-4b0a-8217-d2c5c7f2840d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a3a96b-b23d-4c07-a046-fd4d14ce6620" xsi:nil="true"/>
    <lcf76f155ced4ddcb4097134ff3c332f xmlns="09644849-26e9-4da7-a8e5-a40617a44d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A3DBD1-4D54-4AF9-AC15-78C40307D554}"/>
</file>

<file path=customXml/itemProps2.xml><?xml version="1.0" encoding="utf-8"?>
<ds:datastoreItem xmlns:ds="http://schemas.openxmlformats.org/officeDocument/2006/customXml" ds:itemID="{A11763ED-F086-4051-BC06-09CA7494B8EE}"/>
</file>

<file path=customXml/itemProps3.xml><?xml version="1.0" encoding="utf-8"?>
<ds:datastoreItem xmlns:ds="http://schemas.openxmlformats.org/officeDocument/2006/customXml" ds:itemID="{54054326-6479-4C2C-92B5-1D3EC2EB627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 Mori</dc:creator>
  <cp:lastModifiedBy>Marcel Mori</cp:lastModifiedBy>
  <cp:revision>2</cp:revision>
  <dcterms:created xsi:type="dcterms:W3CDTF">2023-04-11T19:21:36Z</dcterms:created>
  <dcterms:modified xsi:type="dcterms:W3CDTF">2023-04-11T19:29:53Z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0x01010033BE376836B73044B07CCDE3526B2391</vt:lpwstr>
  </property>
</Properties>
</file>